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7" r:id="rId3"/>
    <p:sldId id="258" r:id="rId4"/>
    <p:sldId id="260" r:id="rId5"/>
    <p:sldId id="262" r:id="rId6"/>
    <p:sldId id="264" r:id="rId7"/>
    <p:sldId id="280" r:id="rId8"/>
    <p:sldId id="267" r:id="rId9"/>
    <p:sldId id="266" r:id="rId10"/>
    <p:sldId id="279" r:id="rId11"/>
    <p:sldId id="268" r:id="rId12"/>
    <p:sldId id="278" r:id="rId13"/>
    <p:sldId id="270" r:id="rId14"/>
    <p:sldId id="277" r:id="rId15"/>
    <p:sldId id="271" r:id="rId16"/>
    <p:sldId id="273" r:id="rId17"/>
    <p:sldId id="272" r:id="rId18"/>
    <p:sldId id="275" r:id="rId19"/>
    <p:sldId id="274" r:id="rId20"/>
    <p:sldId id="276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8F52"/>
    <a:srgbClr val="FFFFFF"/>
    <a:srgbClr val="FCEE9D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316" autoAdjust="0"/>
  </p:normalViewPr>
  <p:slideViewPr>
    <p:cSldViewPr>
      <p:cViewPr>
        <p:scale>
          <a:sx n="68" d="100"/>
          <a:sy n="68" d="100"/>
        </p:scale>
        <p:origin x="-142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89A6A-F98C-4C6D-9F33-E87B92B8003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E4D524-4AC4-4BB0-A203-281E5666187A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ru-RU" sz="1600" b="1" i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Социально коммуникативное развитие</a:t>
          </a:r>
          <a:endParaRPr lang="ru-RU" sz="16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9ED634B2-FD18-444A-9C42-6E9CC6C6FAE6}" type="parTrans" cxnId="{ABFCE598-31D6-470A-AE33-E750244F204D}">
      <dgm:prSet/>
      <dgm:spPr/>
      <dgm:t>
        <a:bodyPr/>
        <a:lstStyle/>
        <a:p>
          <a:endParaRPr lang="ru-RU"/>
        </a:p>
      </dgm:t>
    </dgm:pt>
    <dgm:pt modelId="{C29C90D6-4026-4013-907A-F3E821339E0F}" type="sibTrans" cxnId="{ABFCE598-31D6-470A-AE33-E750244F204D}">
      <dgm:prSet/>
      <dgm:spPr/>
      <dgm:t>
        <a:bodyPr/>
        <a:lstStyle/>
        <a:p>
          <a:endParaRPr lang="ru-RU"/>
        </a:p>
      </dgm:t>
    </dgm:pt>
    <dgm:pt modelId="{30494DB7-4164-43AA-A8F2-1ABCF0BF36F5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1800" b="1" i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Познавательное развитие</a:t>
          </a:r>
          <a:endParaRPr lang="ru-RU" sz="18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5F048F0B-C833-41E4-8010-77D5F0CDA8F9}" type="parTrans" cxnId="{3E9EEC92-C112-4E00-BD69-C56BC176B081}">
      <dgm:prSet/>
      <dgm:spPr/>
      <dgm:t>
        <a:bodyPr/>
        <a:lstStyle/>
        <a:p>
          <a:endParaRPr lang="ru-RU"/>
        </a:p>
      </dgm:t>
    </dgm:pt>
    <dgm:pt modelId="{94F9DD88-DA24-4E74-BA7A-FFB6DC9501BA}" type="sibTrans" cxnId="{3E9EEC92-C112-4E00-BD69-C56BC176B081}">
      <dgm:prSet/>
      <dgm:spPr/>
      <dgm:t>
        <a:bodyPr/>
        <a:lstStyle/>
        <a:p>
          <a:endParaRPr lang="ru-RU"/>
        </a:p>
      </dgm:t>
    </dgm:pt>
    <dgm:pt modelId="{9E5C394F-9D74-41E7-923C-3ABE54B4A3C1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800" b="1" i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Речевое развитие</a:t>
          </a:r>
          <a:r>
            <a:rPr lang="ru-RU" sz="2700" b="0" i="0" dirty="0" smtClean="0">
              <a:solidFill>
                <a:srgbClr val="92D050"/>
              </a:solidFill>
              <a:latin typeface="Comic Sans MS" panose="030F0702030302020204" pitchFamily="66" charset="0"/>
            </a:rPr>
            <a:t> </a:t>
          </a:r>
          <a:endParaRPr lang="ru-RU" sz="2700" dirty="0">
            <a:solidFill>
              <a:srgbClr val="92D050"/>
            </a:solidFill>
            <a:latin typeface="Comic Sans MS" panose="030F0702030302020204" pitchFamily="66" charset="0"/>
          </a:endParaRPr>
        </a:p>
      </dgm:t>
    </dgm:pt>
    <dgm:pt modelId="{19132612-E3DF-413C-ACBB-041F7DFFAF67}" type="parTrans" cxnId="{A725B27A-D5DA-4D8A-B253-A95E0436C040}">
      <dgm:prSet/>
      <dgm:spPr/>
      <dgm:t>
        <a:bodyPr/>
        <a:lstStyle/>
        <a:p>
          <a:endParaRPr lang="ru-RU"/>
        </a:p>
      </dgm:t>
    </dgm:pt>
    <dgm:pt modelId="{6F6A932D-9A97-4BDA-9594-B219D18AA39D}" type="sibTrans" cxnId="{A725B27A-D5DA-4D8A-B253-A95E0436C040}">
      <dgm:prSet/>
      <dgm:spPr/>
      <dgm:t>
        <a:bodyPr/>
        <a:lstStyle/>
        <a:p>
          <a:endParaRPr lang="ru-RU"/>
        </a:p>
      </dgm:t>
    </dgm:pt>
    <dgm:pt modelId="{D03FC72D-A8B7-4870-83EC-4309425DC7C3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ru-RU" sz="1800" b="1" i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Художественно – эстетическое развитие</a:t>
          </a:r>
          <a:endParaRPr lang="ru-RU" sz="18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B88D0BE2-0F41-46FF-8180-353181978028}" type="parTrans" cxnId="{29BAF545-4E1E-41BC-AC8E-BBF5CF16FC81}">
      <dgm:prSet/>
      <dgm:spPr/>
      <dgm:t>
        <a:bodyPr/>
        <a:lstStyle/>
        <a:p>
          <a:endParaRPr lang="ru-RU"/>
        </a:p>
      </dgm:t>
    </dgm:pt>
    <dgm:pt modelId="{9C843B73-BAD9-4115-828B-287A46BEA3BC}" type="sibTrans" cxnId="{29BAF545-4E1E-41BC-AC8E-BBF5CF16FC81}">
      <dgm:prSet/>
      <dgm:spPr/>
      <dgm:t>
        <a:bodyPr/>
        <a:lstStyle/>
        <a:p>
          <a:endParaRPr lang="ru-RU"/>
        </a:p>
      </dgm:t>
    </dgm:pt>
    <dgm:pt modelId="{09D7FE5F-095B-404B-969F-05FA2D1E2226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800" b="1" i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Физическое развитие</a:t>
          </a:r>
          <a:endParaRPr lang="ru-RU" sz="18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2B8B20A8-CEC3-4635-842A-24A131B4FF4B}" type="parTrans" cxnId="{302DC4CD-671C-4BB6-969C-C47376374AEE}">
      <dgm:prSet/>
      <dgm:spPr/>
      <dgm:t>
        <a:bodyPr/>
        <a:lstStyle/>
        <a:p>
          <a:endParaRPr lang="ru-RU"/>
        </a:p>
      </dgm:t>
    </dgm:pt>
    <dgm:pt modelId="{E9C4E6F9-3037-4FC2-A1E1-817F9E1AA7A0}" type="sibTrans" cxnId="{302DC4CD-671C-4BB6-969C-C47376374AEE}">
      <dgm:prSet/>
      <dgm:spPr/>
      <dgm:t>
        <a:bodyPr/>
        <a:lstStyle/>
        <a:p>
          <a:endParaRPr lang="ru-RU"/>
        </a:p>
      </dgm:t>
    </dgm:pt>
    <dgm:pt modelId="{637724F8-CDCC-48F4-9E55-991A60294D12}" type="pres">
      <dgm:prSet presAssocID="{79589A6A-F98C-4C6D-9F33-E87B92B800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F170E-47FA-463A-A619-3EA412D976EE}" type="pres">
      <dgm:prSet presAssocID="{9CE4D524-4AC4-4BB0-A203-281E5666187A}" presName="node" presStyleLbl="node1" presStyleIdx="0" presStyleCnt="5" custScaleX="139604" custScaleY="130719" custRadScaleRad="96992" custRadScaleInc="33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8AA11-5114-4F0D-90B0-799B0900074C}" type="pres">
      <dgm:prSet presAssocID="{9CE4D524-4AC4-4BB0-A203-281E5666187A}" presName="spNode" presStyleCnt="0"/>
      <dgm:spPr/>
    </dgm:pt>
    <dgm:pt modelId="{EE09B2AE-F295-41D2-9A43-55FEEC9A3809}" type="pres">
      <dgm:prSet presAssocID="{C29C90D6-4026-4013-907A-F3E821339E0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A527F97-D09A-43FE-80C0-DA3EC71E6F59}" type="pres">
      <dgm:prSet presAssocID="{30494DB7-4164-43AA-A8F2-1ABCF0BF36F5}" presName="node" presStyleLbl="node1" presStyleIdx="1" presStyleCnt="5" custScaleX="154744" custScaleY="129635" custRadScaleRad="140042" custRadScaleInc="15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68B38-E986-4925-A038-409403B13D71}" type="pres">
      <dgm:prSet presAssocID="{30494DB7-4164-43AA-A8F2-1ABCF0BF36F5}" presName="spNode" presStyleCnt="0"/>
      <dgm:spPr/>
    </dgm:pt>
    <dgm:pt modelId="{4AC59A23-6414-49E7-B0D9-85BFACC5684D}" type="pres">
      <dgm:prSet presAssocID="{94F9DD88-DA24-4E74-BA7A-FFB6DC9501B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0682D6E-DC2E-435E-A218-85A09D30DB80}" type="pres">
      <dgm:prSet presAssocID="{9E5C394F-9D74-41E7-923C-3ABE54B4A3C1}" presName="node" presStyleLbl="node1" presStyleIdx="2" presStyleCnt="5" custScaleX="132199" custScaleY="131474" custRadScaleRad="150631" custRadScaleInc="-104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28B25-971D-4935-8B8D-B8F05DBCDEF5}" type="pres">
      <dgm:prSet presAssocID="{9E5C394F-9D74-41E7-923C-3ABE54B4A3C1}" presName="spNode" presStyleCnt="0"/>
      <dgm:spPr/>
    </dgm:pt>
    <dgm:pt modelId="{D219EB13-B4AB-453B-BD90-C11697EF8BDF}" type="pres">
      <dgm:prSet presAssocID="{6F6A932D-9A97-4BDA-9594-B219D18AA39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286D8E6-CB8A-4A0F-8766-1BB5972107A7}" type="pres">
      <dgm:prSet presAssocID="{D03FC72D-A8B7-4870-83EC-4309425DC7C3}" presName="node" presStyleLbl="node1" presStyleIdx="3" presStyleCnt="5" custScaleX="139291" custScaleY="176796" custRadScaleRad="129400" custRadScaleInc="82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57EA2-401B-45E9-8125-B5A4F13F639F}" type="pres">
      <dgm:prSet presAssocID="{D03FC72D-A8B7-4870-83EC-4309425DC7C3}" presName="spNode" presStyleCnt="0"/>
      <dgm:spPr/>
    </dgm:pt>
    <dgm:pt modelId="{D3AF166A-BEED-4156-B9CE-6FC084F0B59D}" type="pres">
      <dgm:prSet presAssocID="{9C843B73-BAD9-4115-828B-287A46BEA3B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9B44244-C659-4F55-97FA-4DF28A65C043}" type="pres">
      <dgm:prSet presAssocID="{09D7FE5F-095B-404B-969F-05FA2D1E2226}" presName="node" presStyleLbl="node1" presStyleIdx="4" presStyleCnt="5" custScaleX="149588" custScaleY="131473" custRadScaleRad="131686" custRadScaleInc="2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BCD27-3EE1-4A5C-AACB-22492480CF3C}" type="pres">
      <dgm:prSet presAssocID="{09D7FE5F-095B-404B-969F-05FA2D1E2226}" presName="spNode" presStyleCnt="0"/>
      <dgm:spPr/>
    </dgm:pt>
    <dgm:pt modelId="{A64B6B92-B285-40D9-B6D8-BF82271A6C76}" type="pres">
      <dgm:prSet presAssocID="{E9C4E6F9-3037-4FC2-A1E1-817F9E1AA7A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BADCF6E-98B8-4468-BE18-9273CD7E8573}" type="presOf" srcId="{D03FC72D-A8B7-4870-83EC-4309425DC7C3}" destId="{7286D8E6-CB8A-4A0F-8766-1BB5972107A7}" srcOrd="0" destOrd="0" presId="urn:microsoft.com/office/officeart/2005/8/layout/cycle6"/>
    <dgm:cxn modelId="{DB1CF79C-D41B-4D14-B958-FF185347F2D8}" type="presOf" srcId="{30494DB7-4164-43AA-A8F2-1ABCF0BF36F5}" destId="{0A527F97-D09A-43FE-80C0-DA3EC71E6F59}" srcOrd="0" destOrd="0" presId="urn:microsoft.com/office/officeart/2005/8/layout/cycle6"/>
    <dgm:cxn modelId="{90C65ACB-3467-4DED-9FA2-B3AE1CD2B13A}" type="presOf" srcId="{9C843B73-BAD9-4115-828B-287A46BEA3BC}" destId="{D3AF166A-BEED-4156-B9CE-6FC084F0B59D}" srcOrd="0" destOrd="0" presId="urn:microsoft.com/office/officeart/2005/8/layout/cycle6"/>
    <dgm:cxn modelId="{C5528BA3-0FD2-43C9-B2D8-06D56CCA0B70}" type="presOf" srcId="{79589A6A-F98C-4C6D-9F33-E87B92B80031}" destId="{637724F8-CDCC-48F4-9E55-991A60294D12}" srcOrd="0" destOrd="0" presId="urn:microsoft.com/office/officeart/2005/8/layout/cycle6"/>
    <dgm:cxn modelId="{91BB7234-6510-4F4B-B423-C1C38452540D}" type="presOf" srcId="{94F9DD88-DA24-4E74-BA7A-FFB6DC9501BA}" destId="{4AC59A23-6414-49E7-B0D9-85BFACC5684D}" srcOrd="0" destOrd="0" presId="urn:microsoft.com/office/officeart/2005/8/layout/cycle6"/>
    <dgm:cxn modelId="{2C608FB6-3719-495E-A941-2FE25697A1E3}" type="presOf" srcId="{9CE4D524-4AC4-4BB0-A203-281E5666187A}" destId="{719F170E-47FA-463A-A619-3EA412D976EE}" srcOrd="0" destOrd="0" presId="urn:microsoft.com/office/officeart/2005/8/layout/cycle6"/>
    <dgm:cxn modelId="{4A35F5F7-E3D4-4048-BE59-7112A0D3484A}" type="presOf" srcId="{9E5C394F-9D74-41E7-923C-3ABE54B4A3C1}" destId="{00682D6E-DC2E-435E-A218-85A09D30DB80}" srcOrd="0" destOrd="0" presId="urn:microsoft.com/office/officeart/2005/8/layout/cycle6"/>
    <dgm:cxn modelId="{ABFCE598-31D6-470A-AE33-E750244F204D}" srcId="{79589A6A-F98C-4C6D-9F33-E87B92B80031}" destId="{9CE4D524-4AC4-4BB0-A203-281E5666187A}" srcOrd="0" destOrd="0" parTransId="{9ED634B2-FD18-444A-9C42-6E9CC6C6FAE6}" sibTransId="{C29C90D6-4026-4013-907A-F3E821339E0F}"/>
    <dgm:cxn modelId="{3E9EEC92-C112-4E00-BD69-C56BC176B081}" srcId="{79589A6A-F98C-4C6D-9F33-E87B92B80031}" destId="{30494DB7-4164-43AA-A8F2-1ABCF0BF36F5}" srcOrd="1" destOrd="0" parTransId="{5F048F0B-C833-41E4-8010-77D5F0CDA8F9}" sibTransId="{94F9DD88-DA24-4E74-BA7A-FFB6DC9501BA}"/>
    <dgm:cxn modelId="{8F6908A5-41EC-4000-BCD6-5CB43F518463}" type="presOf" srcId="{09D7FE5F-095B-404B-969F-05FA2D1E2226}" destId="{89B44244-C659-4F55-97FA-4DF28A65C043}" srcOrd="0" destOrd="0" presId="urn:microsoft.com/office/officeart/2005/8/layout/cycle6"/>
    <dgm:cxn modelId="{D98BEA30-33E3-4889-83A5-DE03F5F97E80}" type="presOf" srcId="{6F6A932D-9A97-4BDA-9594-B219D18AA39D}" destId="{D219EB13-B4AB-453B-BD90-C11697EF8BDF}" srcOrd="0" destOrd="0" presId="urn:microsoft.com/office/officeart/2005/8/layout/cycle6"/>
    <dgm:cxn modelId="{145E0F16-7B55-40AE-A03D-93F77275CBCF}" type="presOf" srcId="{C29C90D6-4026-4013-907A-F3E821339E0F}" destId="{EE09B2AE-F295-41D2-9A43-55FEEC9A3809}" srcOrd="0" destOrd="0" presId="urn:microsoft.com/office/officeart/2005/8/layout/cycle6"/>
    <dgm:cxn modelId="{29BAF545-4E1E-41BC-AC8E-BBF5CF16FC81}" srcId="{79589A6A-F98C-4C6D-9F33-E87B92B80031}" destId="{D03FC72D-A8B7-4870-83EC-4309425DC7C3}" srcOrd="3" destOrd="0" parTransId="{B88D0BE2-0F41-46FF-8180-353181978028}" sibTransId="{9C843B73-BAD9-4115-828B-287A46BEA3BC}"/>
    <dgm:cxn modelId="{302DC4CD-671C-4BB6-969C-C47376374AEE}" srcId="{79589A6A-F98C-4C6D-9F33-E87B92B80031}" destId="{09D7FE5F-095B-404B-969F-05FA2D1E2226}" srcOrd="4" destOrd="0" parTransId="{2B8B20A8-CEC3-4635-842A-24A131B4FF4B}" sibTransId="{E9C4E6F9-3037-4FC2-A1E1-817F9E1AA7A0}"/>
    <dgm:cxn modelId="{4A3414F8-2FEF-4E34-B576-B4CAC1C15912}" type="presOf" srcId="{E9C4E6F9-3037-4FC2-A1E1-817F9E1AA7A0}" destId="{A64B6B92-B285-40D9-B6D8-BF82271A6C76}" srcOrd="0" destOrd="0" presId="urn:microsoft.com/office/officeart/2005/8/layout/cycle6"/>
    <dgm:cxn modelId="{A725B27A-D5DA-4D8A-B253-A95E0436C040}" srcId="{79589A6A-F98C-4C6D-9F33-E87B92B80031}" destId="{9E5C394F-9D74-41E7-923C-3ABE54B4A3C1}" srcOrd="2" destOrd="0" parTransId="{19132612-E3DF-413C-ACBB-041F7DFFAF67}" sibTransId="{6F6A932D-9A97-4BDA-9594-B219D18AA39D}"/>
    <dgm:cxn modelId="{3A8CF9EC-BC57-4253-A542-3C590CDA766D}" type="presParOf" srcId="{637724F8-CDCC-48F4-9E55-991A60294D12}" destId="{719F170E-47FA-463A-A619-3EA412D976EE}" srcOrd="0" destOrd="0" presId="urn:microsoft.com/office/officeart/2005/8/layout/cycle6"/>
    <dgm:cxn modelId="{9BD0C403-15E8-4E68-9291-77F79BF5A254}" type="presParOf" srcId="{637724F8-CDCC-48F4-9E55-991A60294D12}" destId="{E938AA11-5114-4F0D-90B0-799B0900074C}" srcOrd="1" destOrd="0" presId="urn:microsoft.com/office/officeart/2005/8/layout/cycle6"/>
    <dgm:cxn modelId="{FAF3CFB8-B123-4161-8CF4-93198C25BDD9}" type="presParOf" srcId="{637724F8-CDCC-48F4-9E55-991A60294D12}" destId="{EE09B2AE-F295-41D2-9A43-55FEEC9A3809}" srcOrd="2" destOrd="0" presId="urn:microsoft.com/office/officeart/2005/8/layout/cycle6"/>
    <dgm:cxn modelId="{BB242C60-FCFA-488B-A2E4-6B3BFF7F0047}" type="presParOf" srcId="{637724F8-CDCC-48F4-9E55-991A60294D12}" destId="{0A527F97-D09A-43FE-80C0-DA3EC71E6F59}" srcOrd="3" destOrd="0" presId="urn:microsoft.com/office/officeart/2005/8/layout/cycle6"/>
    <dgm:cxn modelId="{131DE3A3-C6D1-493D-A08F-4D42B4359258}" type="presParOf" srcId="{637724F8-CDCC-48F4-9E55-991A60294D12}" destId="{A9F68B38-E986-4925-A038-409403B13D71}" srcOrd="4" destOrd="0" presId="urn:microsoft.com/office/officeart/2005/8/layout/cycle6"/>
    <dgm:cxn modelId="{E9676224-6647-475B-AFF7-626E4058FC57}" type="presParOf" srcId="{637724F8-CDCC-48F4-9E55-991A60294D12}" destId="{4AC59A23-6414-49E7-B0D9-85BFACC5684D}" srcOrd="5" destOrd="0" presId="urn:microsoft.com/office/officeart/2005/8/layout/cycle6"/>
    <dgm:cxn modelId="{392512ED-22AD-435B-AC55-EB3F77785974}" type="presParOf" srcId="{637724F8-CDCC-48F4-9E55-991A60294D12}" destId="{00682D6E-DC2E-435E-A218-85A09D30DB80}" srcOrd="6" destOrd="0" presId="urn:microsoft.com/office/officeart/2005/8/layout/cycle6"/>
    <dgm:cxn modelId="{1366501C-6004-4957-8B43-915E20844DC7}" type="presParOf" srcId="{637724F8-CDCC-48F4-9E55-991A60294D12}" destId="{0B028B25-971D-4935-8B8D-B8F05DBCDEF5}" srcOrd="7" destOrd="0" presId="urn:microsoft.com/office/officeart/2005/8/layout/cycle6"/>
    <dgm:cxn modelId="{240F567A-CDDA-4436-BB3A-F1EFC98E0D29}" type="presParOf" srcId="{637724F8-CDCC-48F4-9E55-991A60294D12}" destId="{D219EB13-B4AB-453B-BD90-C11697EF8BDF}" srcOrd="8" destOrd="0" presId="urn:microsoft.com/office/officeart/2005/8/layout/cycle6"/>
    <dgm:cxn modelId="{1C5EA447-9DA2-4A26-887A-8377F432C875}" type="presParOf" srcId="{637724F8-CDCC-48F4-9E55-991A60294D12}" destId="{7286D8E6-CB8A-4A0F-8766-1BB5972107A7}" srcOrd="9" destOrd="0" presId="urn:microsoft.com/office/officeart/2005/8/layout/cycle6"/>
    <dgm:cxn modelId="{28552343-30E8-4DB1-8C05-017EC1B065BC}" type="presParOf" srcId="{637724F8-CDCC-48F4-9E55-991A60294D12}" destId="{76957EA2-401B-45E9-8125-B5A4F13F639F}" srcOrd="10" destOrd="0" presId="urn:microsoft.com/office/officeart/2005/8/layout/cycle6"/>
    <dgm:cxn modelId="{4A48894D-03A6-4B0D-93EA-12E2632A2E14}" type="presParOf" srcId="{637724F8-CDCC-48F4-9E55-991A60294D12}" destId="{D3AF166A-BEED-4156-B9CE-6FC084F0B59D}" srcOrd="11" destOrd="0" presId="urn:microsoft.com/office/officeart/2005/8/layout/cycle6"/>
    <dgm:cxn modelId="{A588B9EC-A3A2-4278-8318-E0464714533D}" type="presParOf" srcId="{637724F8-CDCC-48F4-9E55-991A60294D12}" destId="{89B44244-C659-4F55-97FA-4DF28A65C043}" srcOrd="12" destOrd="0" presId="urn:microsoft.com/office/officeart/2005/8/layout/cycle6"/>
    <dgm:cxn modelId="{85A1F320-44C5-4A84-B9DB-6D0149CCC89B}" type="presParOf" srcId="{637724F8-CDCC-48F4-9E55-991A60294D12}" destId="{E54BCD27-3EE1-4A5C-AACB-22492480CF3C}" srcOrd="13" destOrd="0" presId="urn:microsoft.com/office/officeart/2005/8/layout/cycle6"/>
    <dgm:cxn modelId="{B33E8C19-0D7F-44A9-A602-441AB01D5DF5}" type="presParOf" srcId="{637724F8-CDCC-48F4-9E55-991A60294D12}" destId="{A64B6B92-B285-40D9-B6D8-BF82271A6C76}" srcOrd="14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F170E-47FA-463A-A619-3EA412D976EE}">
      <dsp:nvSpPr>
        <dsp:cNvPr id="0" name=""/>
        <dsp:cNvSpPr/>
      </dsp:nvSpPr>
      <dsp:spPr>
        <a:xfrm>
          <a:off x="3313561" y="-144022"/>
          <a:ext cx="2013844" cy="122568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Социально коммуникативное развитие</a:t>
          </a:r>
          <a:endParaRPr lang="ru-RU" sz="16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3373394" y="-84189"/>
        <a:ext cx="1894178" cy="1106022"/>
      </dsp:txXfrm>
    </dsp:sp>
    <dsp:sp modelId="{EE09B2AE-F295-41D2-9A43-55FEEC9A3809}">
      <dsp:nvSpPr>
        <dsp:cNvPr id="0" name=""/>
        <dsp:cNvSpPr/>
      </dsp:nvSpPr>
      <dsp:spPr>
        <a:xfrm>
          <a:off x="3890774" y="907839"/>
          <a:ext cx="3744402" cy="3744402"/>
        </a:xfrm>
        <a:custGeom>
          <a:avLst/>
          <a:gdLst/>
          <a:ahLst/>
          <a:cxnLst/>
          <a:rect l="0" t="0" r="0" b="0"/>
          <a:pathLst>
            <a:path>
              <a:moveTo>
                <a:pt x="1446763" y="48978"/>
              </a:moveTo>
              <a:arcTo wR="1872201" hR="1872201" stAng="15411925" swAng="18991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27F97-D09A-43FE-80C0-DA3EC71E6F59}">
      <dsp:nvSpPr>
        <dsp:cNvPr id="0" name=""/>
        <dsp:cNvSpPr/>
      </dsp:nvSpPr>
      <dsp:spPr>
        <a:xfrm>
          <a:off x="5491209" y="1008112"/>
          <a:ext cx="2232244" cy="121552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Познавательное развитие</a:t>
          </a:r>
          <a:endParaRPr lang="ru-RU" sz="18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5550546" y="1067449"/>
        <a:ext cx="2113570" cy="1096850"/>
      </dsp:txXfrm>
    </dsp:sp>
    <dsp:sp modelId="{4AC59A23-6414-49E7-B0D9-85BFACC5684D}">
      <dsp:nvSpPr>
        <dsp:cNvPr id="0" name=""/>
        <dsp:cNvSpPr/>
      </dsp:nvSpPr>
      <dsp:spPr>
        <a:xfrm>
          <a:off x="3050108" y="970739"/>
          <a:ext cx="3744402" cy="3744402"/>
        </a:xfrm>
        <a:custGeom>
          <a:avLst/>
          <a:gdLst/>
          <a:ahLst/>
          <a:cxnLst/>
          <a:rect l="0" t="0" r="0" b="0"/>
          <a:pathLst>
            <a:path>
              <a:moveTo>
                <a:pt x="3641629" y="1260433"/>
              </a:moveTo>
              <a:arcTo wR="1872201" hR="1872201" stAng="20455652" swAng="14473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82D6E-DC2E-435E-A218-85A09D30DB80}">
      <dsp:nvSpPr>
        <dsp:cNvPr id="0" name=""/>
        <dsp:cNvSpPr/>
      </dsp:nvSpPr>
      <dsp:spPr>
        <a:xfrm>
          <a:off x="5581808" y="3015705"/>
          <a:ext cx="1907023" cy="123276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Речевое развитие</a:t>
          </a:r>
          <a:r>
            <a:rPr lang="ru-RU" sz="2700" b="0" i="0" kern="1200" dirty="0" smtClean="0">
              <a:solidFill>
                <a:srgbClr val="92D050"/>
              </a:solidFill>
              <a:latin typeface="Comic Sans MS" panose="030F0702030302020204" pitchFamily="66" charset="0"/>
            </a:rPr>
            <a:t> </a:t>
          </a:r>
          <a:endParaRPr lang="ru-RU" sz="2700" kern="1200" dirty="0">
            <a:solidFill>
              <a:srgbClr val="92D050"/>
            </a:solidFill>
            <a:latin typeface="Comic Sans MS" panose="030F0702030302020204" pitchFamily="66" charset="0"/>
          </a:endParaRPr>
        </a:p>
      </dsp:txBody>
      <dsp:txXfrm>
        <a:off x="5641987" y="3075884"/>
        <a:ext cx="1786665" cy="1112409"/>
      </dsp:txXfrm>
    </dsp:sp>
    <dsp:sp modelId="{D219EB13-B4AB-453B-BD90-C11697EF8BDF}">
      <dsp:nvSpPr>
        <dsp:cNvPr id="0" name=""/>
        <dsp:cNvSpPr/>
      </dsp:nvSpPr>
      <dsp:spPr>
        <a:xfrm>
          <a:off x="2608734" y="1393270"/>
          <a:ext cx="3744402" cy="3744402"/>
        </a:xfrm>
        <a:custGeom>
          <a:avLst/>
          <a:gdLst/>
          <a:ahLst/>
          <a:cxnLst/>
          <a:rect l="0" t="0" r="0" b="0"/>
          <a:pathLst>
            <a:path>
              <a:moveTo>
                <a:pt x="3449396" y="2880958"/>
              </a:moveTo>
              <a:arcTo wR="1872201" hR="1872201" stAng="1956153" swAng="64069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6D8E6-CB8A-4A0F-8766-1BB5972107A7}">
      <dsp:nvSpPr>
        <dsp:cNvPr id="0" name=""/>
        <dsp:cNvSpPr/>
      </dsp:nvSpPr>
      <dsp:spPr>
        <a:xfrm>
          <a:off x="1061522" y="2803230"/>
          <a:ext cx="2009328" cy="165772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Художественно – эстетическое развитие</a:t>
          </a:r>
          <a:endParaRPr lang="ru-RU" sz="18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1142446" y="2884154"/>
        <a:ext cx="1847480" cy="1495881"/>
      </dsp:txXfrm>
    </dsp:sp>
    <dsp:sp modelId="{D3AF166A-BEED-4156-B9CE-6FC084F0B59D}">
      <dsp:nvSpPr>
        <dsp:cNvPr id="0" name=""/>
        <dsp:cNvSpPr/>
      </dsp:nvSpPr>
      <dsp:spPr>
        <a:xfrm>
          <a:off x="1605477" y="328551"/>
          <a:ext cx="3744402" cy="3744402"/>
        </a:xfrm>
        <a:custGeom>
          <a:avLst/>
          <a:gdLst/>
          <a:ahLst/>
          <a:cxnLst/>
          <a:rect l="0" t="0" r="0" b="0"/>
          <a:pathLst>
            <a:path>
              <a:moveTo>
                <a:pt x="96731" y="2466207"/>
              </a:moveTo>
              <a:arcTo wR="1872201" hR="1872201" stAng="9690101" swAng="16248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44244-C659-4F55-97FA-4DF28A65C043}">
      <dsp:nvSpPr>
        <dsp:cNvPr id="0" name=""/>
        <dsp:cNvSpPr/>
      </dsp:nvSpPr>
      <dsp:spPr>
        <a:xfrm>
          <a:off x="722453" y="679765"/>
          <a:ext cx="2157867" cy="123275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rPr>
            <a:t>Физическое развитие</a:t>
          </a:r>
          <a:endParaRPr lang="ru-RU" sz="18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782631" y="739943"/>
        <a:ext cx="2037511" cy="1112402"/>
      </dsp:txXfrm>
    </dsp:sp>
    <dsp:sp modelId="{A64B6B92-B285-40D9-B6D8-BF82271A6C76}">
      <dsp:nvSpPr>
        <dsp:cNvPr id="0" name=""/>
        <dsp:cNvSpPr/>
      </dsp:nvSpPr>
      <dsp:spPr>
        <a:xfrm>
          <a:off x="976855" y="556548"/>
          <a:ext cx="3744402" cy="3744402"/>
        </a:xfrm>
        <a:custGeom>
          <a:avLst/>
          <a:gdLst/>
          <a:ahLst/>
          <a:cxnLst/>
          <a:rect l="0" t="0" r="0" b="0"/>
          <a:pathLst>
            <a:path>
              <a:moveTo>
                <a:pt x="1214834" y="119201"/>
              </a:moveTo>
              <a:arcTo wR="1872201" hR="1872201" stAng="14966651" swAng="20744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943DD-A5FC-4BBD-AEC9-102B8E8F480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B77B-5EE9-4F31-A74F-5EE8CD32E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7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B77B-5EE9-4F31-A74F-5EE8CD32E4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3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B77B-5EE9-4F31-A74F-5EE8CD32E4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6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B77B-5EE9-4F31-A74F-5EE8CD32E4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5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B77B-5EE9-4F31-A74F-5EE8CD32E4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3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B77B-5EE9-4F31-A74F-5EE8CD32E4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4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B77B-5EE9-4F31-A74F-5EE8CD32E4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8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B77B-5EE9-4F31-A74F-5EE8CD32E4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3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B77B-5EE9-4F31-A74F-5EE8CD32E4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8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B77B-5EE9-4F31-A74F-5EE8CD32E4B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4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13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46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90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618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789040"/>
            <a:ext cx="6400800" cy="1800200"/>
          </a:xfrm>
        </p:spPr>
        <p:txBody>
          <a:bodyPr/>
          <a:lstStyle/>
          <a:p>
            <a:pPr eaLnBrk="1" hangingPunct="1"/>
            <a:r>
              <a:rPr lang="ru-RU" sz="3200" i="1" dirty="0" smtClean="0">
                <a:solidFill>
                  <a:srgbClr val="92D050"/>
                </a:solidFill>
              </a:rPr>
              <a:t>Подготовительная группа</a:t>
            </a:r>
          </a:p>
          <a:p>
            <a:pPr eaLnBrk="1" hangingPunct="1"/>
            <a:r>
              <a:rPr lang="ru-RU" sz="3200" i="1" dirty="0" smtClean="0">
                <a:solidFill>
                  <a:srgbClr val="92D050"/>
                </a:solidFill>
              </a:rPr>
              <a:t>«Непоседы»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ctrTitle"/>
          </p:nvPr>
        </p:nvSpPr>
        <p:spPr bwMode="gray">
          <a:xfrm>
            <a:off x="899592" y="1556792"/>
            <a:ext cx="7056784" cy="1656184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МАДОУ № 59 </a:t>
            </a:r>
            <a:b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«Колосок»</a:t>
            </a:r>
            <a:b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г. Кушва</a:t>
            </a:r>
            <a:b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4536504" cy="272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4536504" cy="27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9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18" y="2044756"/>
            <a:ext cx="3933727" cy="236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2661999" cy="44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9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125113" cy="130108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Художественно- эстетическое 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развитие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92D050"/>
                </a:solidFill>
              </a:rPr>
              <a:t>Задачи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92D050"/>
                </a:solidFill>
              </a:rPr>
              <a:t>Развитие предпосылок ценностно-смыслового восприятия и понимания произведений искусства.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92D050"/>
                </a:solidFill>
              </a:rPr>
              <a:t>Становление эстетического отношения к окружающему миру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92D050"/>
                </a:solidFill>
              </a:rPr>
              <a:t>Формирование элементарных представлений о видах искусства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92D050"/>
                </a:solidFill>
              </a:rPr>
              <a:t>Реализация самостоятельной творческой деятельности детей.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ФОТО С ТЕЛ. 2016 МАЙ\IMG_20160517_1535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xfrm>
            <a:off x="1115617" y="1124745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ФОТО С ТЕЛ. 2016 МАЙ\IMG_20160517_160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08045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МАЙЛИКИ ДЛЯ ПРЕЗЕНТАЦИИ\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2232248" cy="207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СМАЙЛИКИ ДЛЯ ПРЕЗЕНТАЦИИ\2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6970"/>
            <a:ext cx="16001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29097" cy="43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8133225" cy="92447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Физическое развитие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92D050"/>
                </a:solidFill>
              </a:rPr>
              <a:t>Задачи</a:t>
            </a:r>
            <a:endParaRPr lang="ru-RU" sz="1800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92D050"/>
                </a:solidFill>
              </a:rPr>
              <a:t>Развитие физических качеств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92D050"/>
                </a:solidFill>
              </a:rPr>
              <a:t>Формировании опорно-двигательной системы организма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92D050"/>
                </a:solidFill>
              </a:rPr>
              <a:t>Формирование начальных представлений о некоторых видах спорта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92D050"/>
                </a:solidFill>
              </a:rPr>
              <a:t>Овладение подвижных игр с правилами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92D050"/>
                </a:solidFill>
              </a:rPr>
              <a:t>Становление целенаправленности и само регуляции в двигательной сфере</a:t>
            </a:r>
            <a:endParaRPr lang="ru-RU" sz="1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34194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384376" cy="20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0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Речевое развитие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564904"/>
            <a:ext cx="70104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92D05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rgbClr val="92D050"/>
                </a:solidFill>
              </a:rPr>
              <a:t>Овладение речью как средством общения и культуры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rgbClr val="92D050"/>
                </a:solidFill>
              </a:rPr>
              <a:t>Обогащение активного словаря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rgbClr val="92D050"/>
                </a:solidFill>
              </a:rPr>
              <a:t>Развитие связной, грамматически правильной диалогической и монологической речи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rgbClr val="92D050"/>
                </a:solidFill>
              </a:rPr>
              <a:t>Развитие речевого творчества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9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6484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4" y="1052736"/>
            <a:ext cx="4021555" cy="301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4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1700809"/>
            <a:ext cx="7772400" cy="1656183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Спасибо за внимание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88" y="709223"/>
            <a:ext cx="8229600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В</a:t>
            </a:r>
            <a:r>
              <a:rPr lang="ru-RU" sz="3200" dirty="0" smtClean="0">
                <a:solidFill>
                  <a:srgbClr val="FF0000"/>
                </a:solidFill>
              </a:rPr>
              <a:t>оспитатели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99592" y="1581890"/>
            <a:ext cx="3745433" cy="737491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Меньшикова Ирина</a:t>
            </a:r>
          </a:p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Михайловна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13296" y="2266963"/>
            <a:ext cx="3690751" cy="1012776"/>
          </a:xfrm>
        </p:spPr>
        <p:txBody>
          <a:bodyPr/>
          <a:lstStyle/>
          <a:p>
            <a:r>
              <a:rPr lang="ru-RU" sz="1800" dirty="0" smtClean="0">
                <a:solidFill>
                  <a:srgbClr val="92D050"/>
                </a:solidFill>
              </a:rPr>
              <a:t>Квалификационная категория –первая</a:t>
            </a:r>
          </a:p>
          <a:p>
            <a:r>
              <a:rPr lang="ru-RU" sz="1800" dirty="0" smtClean="0">
                <a:solidFill>
                  <a:srgbClr val="92D050"/>
                </a:solidFill>
              </a:rPr>
              <a:t>Педагогический стаж -30 лет 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89288" y="1581890"/>
            <a:ext cx="4041775" cy="702080"/>
          </a:xfrm>
          <a:effectLst/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Дягилева Лариса</a:t>
            </a:r>
          </a:p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Николаевна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389288" y="4762772"/>
            <a:ext cx="4497039" cy="1152128"/>
          </a:xfrm>
        </p:spPr>
        <p:txBody>
          <a:bodyPr/>
          <a:lstStyle/>
          <a:p>
            <a:r>
              <a:rPr lang="ru-RU" sz="1800" dirty="0">
                <a:solidFill>
                  <a:srgbClr val="92D050"/>
                </a:solidFill>
              </a:rPr>
              <a:t>Квалификационная категория –первая</a:t>
            </a:r>
          </a:p>
          <a:p>
            <a:r>
              <a:rPr lang="ru-RU" sz="1800" dirty="0">
                <a:solidFill>
                  <a:srgbClr val="92D050"/>
                </a:solidFill>
              </a:rPr>
              <a:t>Педагогический стаж </a:t>
            </a:r>
            <a:r>
              <a:rPr lang="ru-RU" sz="1800" dirty="0" smtClean="0">
                <a:solidFill>
                  <a:srgbClr val="92D050"/>
                </a:solidFill>
              </a:rPr>
              <a:t>-32 года</a:t>
            </a:r>
            <a:endParaRPr lang="ru-RU" sz="1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sz="1800" dirty="0"/>
              <a:t> </a:t>
            </a:r>
          </a:p>
          <a:p>
            <a:endParaRPr lang="ru-RU" dirty="0"/>
          </a:p>
        </p:txBody>
      </p:sp>
      <p:pic>
        <p:nvPicPr>
          <p:cNvPr id="1026" name="Picture 2" descr="D:\ФОТОСЕССИЯ\IMG_20150410_121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63" y="3212976"/>
            <a:ext cx="1577033" cy="26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789"/>
            <a:ext cx="1512168" cy="26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316519"/>
              </p:ext>
            </p:extLst>
          </p:nvPr>
        </p:nvGraphicFramePr>
        <p:xfrm>
          <a:off x="179512" y="1196752"/>
          <a:ext cx="81724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059832" y="2492896"/>
            <a:ext cx="2880320" cy="1656184"/>
          </a:xfrm>
          <a:prstGeom prst="roundRect">
            <a:avLst>
              <a:gd name="adj" fmla="val 211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Образовательные</a:t>
            </a:r>
            <a:b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области</a:t>
            </a:r>
            <a:b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по ФГОС: </a:t>
            </a:r>
          </a:p>
        </p:txBody>
      </p:sp>
    </p:spTree>
    <p:extLst>
      <p:ext uri="{BB962C8B-B14F-4D97-AF65-F5344CB8AC3E}">
        <p14:creationId xmlns:p14="http://schemas.microsoft.com/office/powerpoint/2010/main" val="15327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885" y="1208381"/>
            <a:ext cx="7125113" cy="92447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Социально- коммуникативная область развития</a:t>
            </a:r>
            <a:r>
              <a:rPr lang="ru-RU" sz="2400" b="1" i="1" dirty="0">
                <a:solidFill>
                  <a:srgbClr val="00B050"/>
                </a:solidFill>
              </a:rPr>
              <a:t/>
            </a:r>
            <a:br>
              <a:rPr lang="ru-RU" sz="2400" b="1" i="1" dirty="0">
                <a:solidFill>
                  <a:srgbClr val="00B050"/>
                </a:solidFill>
              </a:rPr>
            </a:b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037" y="1772816"/>
            <a:ext cx="7364808" cy="36422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 smtClean="0">
                <a:solidFill>
                  <a:srgbClr val="92D05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2D050"/>
                </a:solidFill>
              </a:rPr>
              <a:t>Усвоение норм и ценностей, принятых в обществе.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2D050"/>
                </a:solidFill>
              </a:rPr>
              <a:t>Развитие общения и взаимодействия ребёнка со взрослыми и сверстниками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2D050"/>
                </a:solidFill>
              </a:rPr>
              <a:t>Становление самостоятельности, целенаправленности собственных действий.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2D050"/>
                </a:solidFill>
              </a:rPr>
              <a:t>Развитие социального и эмоционального интеллекта, эмоциональной отзывчивости, сопереживания.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2D050"/>
                </a:solidFill>
              </a:rPr>
              <a:t>Формирование готовности к совместной деятельности со сверстниками.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2D050"/>
                </a:solidFill>
              </a:rPr>
              <a:t>Формирование уважительного отношения и чувства принадлежности к своей семье, сообществу детей и взрослых.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2D050"/>
                </a:solidFill>
              </a:rPr>
              <a:t>Формирование позитивных установок к различным видам труда и творчества.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92D050"/>
                </a:solidFill>
              </a:rPr>
              <a:t>Формирование основ безопасного поведения в быту, социуме, природе.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31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00196"/>
            <a:ext cx="4368485" cy="262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960440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СМАЙЛИКИ ДЛЯ ПРЕЗЕНТАЦИИ\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2082479" cy="208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:\ВСЕ ФОТО\ЦВЕТЫ ДЛЯ МАМОЧКИ 2016Г март\image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840760" cy="4742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15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 </a:t>
            </a:r>
            <a:r>
              <a:rPr lang="ru-RU" sz="2800" b="1" i="1" dirty="0" smtClean="0">
                <a:solidFill>
                  <a:srgbClr val="00B050"/>
                </a:solidFill>
              </a:rPr>
              <a:t>Познавательное развитие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92D05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92D050"/>
                </a:solidFill>
              </a:rPr>
              <a:t>Развитие интересов, любознательности и познавательной мотивации.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92D050"/>
                </a:solidFill>
              </a:rPr>
              <a:t>Формирование познавательных действий, становление сознания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92D050"/>
                </a:solidFill>
              </a:rPr>
              <a:t>Развитие воображения и творческой активности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92D050"/>
                </a:solidFill>
              </a:rPr>
              <a:t>Формирование первичных представлений о себе, других людях, объектах окружающего мира, свойствах и отношениях объектов окружающего мира.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92D050"/>
                </a:solidFill>
              </a:rPr>
              <a:t>Формирование первичных представлений о малой Родине и Отечестве, представлений о </a:t>
            </a:r>
            <a:r>
              <a:rPr lang="ru-RU" dirty="0" err="1" smtClean="0">
                <a:solidFill>
                  <a:srgbClr val="92D050"/>
                </a:solidFill>
              </a:rPr>
              <a:t>социо</a:t>
            </a:r>
            <a:r>
              <a:rPr lang="ru-RU" dirty="0" smtClean="0">
                <a:solidFill>
                  <a:srgbClr val="92D050"/>
                </a:solidFill>
              </a:rPr>
              <a:t>-культурных ценностях нашего народа, об отечественных традициях и праздниках, о планете земля как общем доме людей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90" y="908720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47065"/>
            <a:ext cx="3723505" cy="279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0851" y="3487608"/>
            <a:ext cx="3349181" cy="2511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301143" lon="301140" rev="21573786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268759"/>
            <a:ext cx="2736305" cy="456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1270"/>
            <a:ext cx="4300479" cy="258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2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4AE28B-B54A-49D0-971A-59893524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308</Words>
  <Application>Microsoft Office PowerPoint</Application>
  <PresentationFormat>Экран (4:3)</PresentationFormat>
  <Paragraphs>66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МАДОУ № 59  «Колосок» г. Кушва  </vt:lpstr>
      <vt:lpstr> Воспитатели</vt:lpstr>
      <vt:lpstr>Презентация PowerPoint</vt:lpstr>
      <vt:lpstr>Социально- коммуникативная область развития </vt:lpstr>
      <vt:lpstr>Презентация PowerPoint</vt:lpstr>
      <vt:lpstr>Презентация PowerPoint</vt:lpstr>
      <vt:lpstr> Познавательное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Художественно- эстетическое  развитие</vt:lpstr>
      <vt:lpstr>Презентация PowerPoint</vt:lpstr>
      <vt:lpstr>Презентация PowerPoint</vt:lpstr>
      <vt:lpstr>Физическое развитие</vt:lpstr>
      <vt:lpstr>Презентация PowerPoint</vt:lpstr>
      <vt:lpstr>Речевое развитие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сад№21 «Терем-теремок»  (2 корпус)</dc:title>
  <dc:creator>Александр</dc:creator>
  <cp:lastModifiedBy>123</cp:lastModifiedBy>
  <cp:revision>34</cp:revision>
  <dcterms:created xsi:type="dcterms:W3CDTF">2016-01-16T11:53:59Z</dcterms:created>
  <dcterms:modified xsi:type="dcterms:W3CDTF">2016-05-24T16:56:32Z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